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3" r:id="rId3"/>
    <p:sldId id="264" r:id="rId4"/>
    <p:sldId id="260" r:id="rId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l Augusta" initials="M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24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8DC9D-E2B5-4600-AFD3-84CEF43C9554}" type="datetimeFigureOut">
              <a:rPr lang="cs-CZ" smtClean="0"/>
              <a:t>7. 1. 2021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A1A0-9ED2-413A-B010-C013E4AA4F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372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8DC9D-E2B5-4600-AFD3-84CEF43C9554}" type="datetimeFigureOut">
              <a:rPr lang="cs-CZ" smtClean="0"/>
              <a:t>7. 1. 2021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A1A0-9ED2-413A-B010-C013E4AA4F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7272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8DC9D-E2B5-4600-AFD3-84CEF43C9554}" type="datetimeFigureOut">
              <a:rPr lang="cs-CZ" smtClean="0"/>
              <a:t>7. 1. 2021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A1A0-9ED2-413A-B010-C013E4AA4F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1264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8DC9D-E2B5-4600-AFD3-84CEF43C9554}" type="datetimeFigureOut">
              <a:rPr lang="cs-CZ" smtClean="0"/>
              <a:t>7. 1. 2021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A1A0-9ED2-413A-B010-C013E4AA4F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8755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8DC9D-E2B5-4600-AFD3-84CEF43C9554}" type="datetimeFigureOut">
              <a:rPr lang="cs-CZ" smtClean="0"/>
              <a:t>7. 1. 2021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A1A0-9ED2-413A-B010-C013E4AA4F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1559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8DC9D-E2B5-4600-AFD3-84CEF43C9554}" type="datetimeFigureOut">
              <a:rPr lang="cs-CZ" smtClean="0"/>
              <a:t>7. 1. 2021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A1A0-9ED2-413A-B010-C013E4AA4F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335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8DC9D-E2B5-4600-AFD3-84CEF43C9554}" type="datetimeFigureOut">
              <a:rPr lang="cs-CZ" smtClean="0"/>
              <a:t>7. 1. 2021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A1A0-9ED2-413A-B010-C013E4AA4F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9744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8DC9D-E2B5-4600-AFD3-84CEF43C9554}" type="datetimeFigureOut">
              <a:rPr lang="cs-CZ" smtClean="0"/>
              <a:t>7. 1. 2021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A1A0-9ED2-413A-B010-C013E4AA4F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7213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8DC9D-E2B5-4600-AFD3-84CEF43C9554}" type="datetimeFigureOut">
              <a:rPr lang="cs-CZ" smtClean="0"/>
              <a:t>7. 1. 2021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A1A0-9ED2-413A-B010-C013E4AA4F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2340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8DC9D-E2B5-4600-AFD3-84CEF43C9554}" type="datetimeFigureOut">
              <a:rPr lang="cs-CZ" smtClean="0"/>
              <a:t>7. 1. 2021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A1A0-9ED2-413A-B010-C013E4AA4F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7275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8DC9D-E2B5-4600-AFD3-84CEF43C9554}" type="datetimeFigureOut">
              <a:rPr lang="cs-CZ" smtClean="0"/>
              <a:t>7. 1. 2021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A1A0-9ED2-413A-B010-C013E4AA4F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3852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8DC9D-E2B5-4600-AFD3-84CEF43C9554}" type="datetimeFigureOut">
              <a:rPr lang="cs-CZ" smtClean="0"/>
              <a:t>7. 1. 2021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0A1A0-9ED2-413A-B010-C013E4AA4F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6339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ykloo.cz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57" y="23930"/>
            <a:ext cx="9142476" cy="6840852"/>
          </a:xfrm>
          <a:prstGeom prst="rect">
            <a:avLst/>
          </a:prstGeom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71600" y="1628800"/>
            <a:ext cx="7056784" cy="5220056"/>
          </a:xfrm>
        </p:spPr>
        <p:txBody>
          <a:bodyPr>
            <a:normAutofit/>
          </a:bodyPr>
          <a:lstStyle/>
          <a:p>
            <a:pPr>
              <a:defRPr/>
            </a:pPr>
            <a:endParaRPr lang="cs-CZ" sz="3600" b="1" kern="0" dirty="0">
              <a:solidFill>
                <a:schemeClr val="tx1">
                  <a:lumMod val="50000"/>
                  <a:lumOff val="50000"/>
                </a:schemeClr>
              </a:solidFill>
              <a:latin typeface="Corbel" pitchFamily="34" charset="0"/>
            </a:endParaRPr>
          </a:p>
          <a:p>
            <a:pPr algn="l">
              <a:defRPr/>
            </a:pPr>
            <a:endParaRPr lang="cs-CZ" kern="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xmlns="" id="{D4FEF7E7-B443-41E8-AA6B-D22348934098}"/>
              </a:ext>
            </a:extLst>
          </p:cNvPr>
          <p:cNvSpPr txBox="1"/>
          <p:nvPr/>
        </p:nvSpPr>
        <p:spPr>
          <a:xfrm>
            <a:off x="1979712" y="404664"/>
            <a:ext cx="56573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solidFill>
                  <a:schemeClr val="bg1"/>
                </a:solidFill>
              </a:rPr>
              <a:t>CYKLOMYČKY</a:t>
            </a:r>
            <a:endParaRPr lang="cs-CZ" sz="3600" dirty="0">
              <a:solidFill>
                <a:schemeClr val="bg1"/>
              </a:solidFill>
            </a:endParaRPr>
          </a:p>
          <a:p>
            <a:pPr algn="ctr"/>
            <a:r>
              <a:rPr lang="cs-CZ" sz="1400" dirty="0" smtClean="0">
                <a:solidFill>
                  <a:schemeClr val="bg1"/>
                </a:solidFill>
              </a:rPr>
              <a:t>inovativní, modulární, výkonné</a:t>
            </a:r>
            <a:endParaRPr lang="cs-CZ" sz="1400" dirty="0">
              <a:solidFill>
                <a:schemeClr val="bg1"/>
              </a:solidFill>
            </a:endParaRPr>
          </a:p>
        </p:txBody>
      </p:sp>
      <p:pic>
        <p:nvPicPr>
          <p:cNvPr id="12" name="Obrázek 11" descr="Obsah obrázku tráva, exteriér, budova, ulice&#10;&#10;Popis byl vytvořen automaticky">
            <a:extLst>
              <a:ext uri="{FF2B5EF4-FFF2-40B4-BE49-F238E27FC236}">
                <a16:creationId xmlns:a16="http://schemas.microsoft.com/office/drawing/2014/main" xmlns="" id="{7FCDFD9F-8BF4-426B-BAFD-1821AFB644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6" y="1654817"/>
            <a:ext cx="4285483" cy="2410584"/>
          </a:xfrm>
          <a:prstGeom prst="rect">
            <a:avLst/>
          </a:prstGeom>
        </p:spPr>
      </p:pic>
      <p:pic>
        <p:nvPicPr>
          <p:cNvPr id="14" name="Obrázek 13" descr="Obsah obrázku exteriér, tráva, budova, kolo&#10;&#10;Popis byl vytvořen automaticky">
            <a:extLst>
              <a:ext uri="{FF2B5EF4-FFF2-40B4-BE49-F238E27FC236}">
                <a16:creationId xmlns:a16="http://schemas.microsoft.com/office/drawing/2014/main" xmlns="" id="{6488979D-D72F-40C1-AEAA-7DE3D2C064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423" y="4248859"/>
            <a:ext cx="4266135" cy="2399701"/>
          </a:xfrm>
          <a:prstGeom prst="rect">
            <a:avLst/>
          </a:prstGeom>
        </p:spPr>
      </p:pic>
      <p:pic>
        <p:nvPicPr>
          <p:cNvPr id="16" name="Obrázek 15" descr="Obsah obrázku tráva, exteriér, silnice, ulice&#10;&#10;Popis byl vytvořen automaticky">
            <a:extLst>
              <a:ext uri="{FF2B5EF4-FFF2-40B4-BE49-F238E27FC236}">
                <a16:creationId xmlns:a16="http://schemas.microsoft.com/office/drawing/2014/main" xmlns="" id="{F40BB31B-A854-4E1F-97DB-1A35BC2CF0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423" y="1654817"/>
            <a:ext cx="4285483" cy="2410584"/>
          </a:xfrm>
          <a:prstGeom prst="rect">
            <a:avLst/>
          </a:prstGeom>
        </p:spPr>
      </p:pic>
      <p:pic>
        <p:nvPicPr>
          <p:cNvPr id="18" name="Obrázek 17" descr="Obsah obrázku tráva, silnice, exteriér, podepsat&#10;&#10;Popis byl vytvořen automaticky">
            <a:extLst>
              <a:ext uri="{FF2B5EF4-FFF2-40B4-BE49-F238E27FC236}">
                <a16:creationId xmlns:a16="http://schemas.microsoft.com/office/drawing/2014/main" xmlns="" id="{6D2EC258-5E95-43F7-B19F-2DED057EAC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5" y="4230198"/>
            <a:ext cx="4285483" cy="24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577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57" y="23930"/>
            <a:ext cx="9142476" cy="6840852"/>
          </a:xfrm>
          <a:prstGeom prst="rect">
            <a:avLst/>
          </a:prstGeom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71600" y="1628800"/>
            <a:ext cx="7056784" cy="5220056"/>
          </a:xfrm>
        </p:spPr>
        <p:txBody>
          <a:bodyPr>
            <a:normAutofit/>
          </a:bodyPr>
          <a:lstStyle/>
          <a:p>
            <a:pPr>
              <a:defRPr/>
            </a:pPr>
            <a:endParaRPr lang="cs-CZ" sz="3600" b="1" kern="0" dirty="0">
              <a:solidFill>
                <a:schemeClr val="tx1">
                  <a:lumMod val="50000"/>
                  <a:lumOff val="50000"/>
                </a:schemeClr>
              </a:solidFill>
              <a:latin typeface="Corbel" pitchFamily="34" charset="0"/>
            </a:endParaRPr>
          </a:p>
          <a:p>
            <a:pPr algn="l">
              <a:defRPr/>
            </a:pPr>
            <a:endParaRPr lang="cs-CZ" kern="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xmlns="" id="{D4FEF7E7-B443-41E8-AA6B-D22348934098}"/>
              </a:ext>
            </a:extLst>
          </p:cNvPr>
          <p:cNvSpPr txBox="1"/>
          <p:nvPr/>
        </p:nvSpPr>
        <p:spPr>
          <a:xfrm>
            <a:off x="1979712" y="404664"/>
            <a:ext cx="56573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err="1" smtClean="0">
                <a:solidFill>
                  <a:schemeClr val="bg1"/>
                </a:solidFill>
              </a:rPr>
              <a:t>Cyklomyčky</a:t>
            </a:r>
            <a:endParaRPr lang="cs-CZ" sz="3600" dirty="0">
              <a:solidFill>
                <a:schemeClr val="bg1"/>
              </a:solidFill>
            </a:endParaRPr>
          </a:p>
          <a:p>
            <a:pPr algn="ctr"/>
            <a:endParaRPr lang="cs-CZ" sz="3600" dirty="0">
              <a:solidFill>
                <a:schemeClr val="bg1"/>
              </a:solidFill>
            </a:endParaRPr>
          </a:p>
        </p:txBody>
      </p:sp>
      <p:pic>
        <p:nvPicPr>
          <p:cNvPr id="8" name="Obrázek 7" descr="Obsah obrázku interiér, muž, vsedě, přepážka&#10;&#10;Popis byl vytvořen automaticky">
            <a:extLst>
              <a:ext uri="{FF2B5EF4-FFF2-40B4-BE49-F238E27FC236}">
                <a16:creationId xmlns:a16="http://schemas.microsoft.com/office/drawing/2014/main" xmlns="" id="{97307427-E883-434D-A88B-25ACA6604D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93020" y="2646815"/>
            <a:ext cx="4163972" cy="3122979"/>
          </a:xfrm>
          <a:prstGeom prst="rect">
            <a:avLst/>
          </a:prstGeom>
        </p:spPr>
      </p:pic>
      <p:pic>
        <p:nvPicPr>
          <p:cNvPr id="10" name="Obrázek 9" descr="Obsah obrázku kolo, vsedě, budova, zaparkované&#10;&#10;Popis byl vytvořen automaticky">
            <a:extLst>
              <a:ext uri="{FF2B5EF4-FFF2-40B4-BE49-F238E27FC236}">
                <a16:creationId xmlns:a16="http://schemas.microsoft.com/office/drawing/2014/main" xmlns="" id="{A8C01E98-55B1-4622-95A1-616C9F025A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812" y="3068960"/>
            <a:ext cx="3384375" cy="2160240"/>
          </a:xfrm>
          <a:prstGeom prst="rect">
            <a:avLst/>
          </a:prstGeom>
        </p:spPr>
      </p:pic>
      <p:pic>
        <p:nvPicPr>
          <p:cNvPr id="5" name="Obrázek 4" descr="Obsah obrázku budova, vsedě, lavice, kov&#10;&#10;Popis byl vytvořen automaticky">
            <a:extLst>
              <a:ext uri="{FF2B5EF4-FFF2-40B4-BE49-F238E27FC236}">
                <a16:creationId xmlns:a16="http://schemas.microsoft.com/office/drawing/2014/main" xmlns="" id="{1CDDBFDF-BC35-4494-94A0-6CE6E8502A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79216" y="2646814"/>
            <a:ext cx="4163970" cy="312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060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04"/>
            <a:ext cx="9142476" cy="6840852"/>
          </a:xfrm>
          <a:prstGeom prst="rect">
            <a:avLst/>
          </a:prstGeom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59632" y="1268760"/>
            <a:ext cx="6768752" cy="5580096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endParaRPr lang="cs-CZ" sz="3600" b="1" kern="0" dirty="0">
              <a:solidFill>
                <a:schemeClr val="tx1">
                  <a:lumMod val="50000"/>
                  <a:lumOff val="50000"/>
                </a:schemeClr>
              </a:solidFill>
              <a:latin typeface="Corbel" pitchFamily="34" charset="0"/>
            </a:endParaRPr>
          </a:p>
          <a:p>
            <a:pPr algn="l">
              <a:defRPr/>
            </a:pPr>
            <a:r>
              <a:rPr lang="cs-CZ" sz="31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Servis pro cyklisty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cs-CZ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místo pro umývání kol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cs-CZ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výkonné/profesionální/jednoduché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cs-CZ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šetrné k životnímu prostředí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endParaRPr lang="cs-CZ" kern="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defRPr/>
            </a:pPr>
            <a:r>
              <a:rPr lang="cs-CZ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Modulární konstrukce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cs-CZ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variabilní instalace dle podkladu  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cs-CZ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mincovník pro zpoplatnění služby a šetření vodou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cs-CZ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větší počet stojanů pro kola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cs-CZ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reklamní/informační plochy k využití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endParaRPr lang="cs-CZ" kern="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defRPr/>
            </a:pPr>
            <a:r>
              <a:rPr lang="cs-CZ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Umístění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cs-CZ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centrální místa cyklostezek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cs-CZ" kern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bikeparky</a:t>
            </a:r>
            <a:r>
              <a:rPr lang="cs-CZ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kern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singltreky</a:t>
            </a:r>
            <a:r>
              <a:rPr lang="cs-CZ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lanovky, parkoviště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cs-CZ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hotely, penziony, developerské projekty, velké firmy (servis pro zaměstnance)</a:t>
            </a:r>
          </a:p>
        </p:txBody>
      </p:sp>
    </p:spTree>
    <p:extLst>
      <p:ext uri="{BB962C8B-B14F-4D97-AF65-F5344CB8AC3E}">
        <p14:creationId xmlns:p14="http://schemas.microsoft.com/office/powerpoint/2010/main" val="2763850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9144"/>
            <a:ext cx="9140952" cy="6839712"/>
          </a:xfrm>
          <a:prstGeom prst="rect">
            <a:avLst/>
          </a:prstGeom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59632" y="1268760"/>
            <a:ext cx="6768752" cy="5580096"/>
          </a:xfrm>
        </p:spPr>
        <p:txBody>
          <a:bodyPr>
            <a:normAutofit/>
          </a:bodyPr>
          <a:lstStyle/>
          <a:p>
            <a:pPr>
              <a:defRPr/>
            </a:pPr>
            <a:endParaRPr lang="cs-CZ" sz="3600" b="1" kern="0" dirty="0">
              <a:solidFill>
                <a:schemeClr val="tx1">
                  <a:lumMod val="50000"/>
                  <a:lumOff val="50000"/>
                </a:schemeClr>
              </a:solidFill>
              <a:latin typeface="Corbel" pitchFamily="34" charset="0"/>
            </a:endParaRPr>
          </a:p>
          <a:p>
            <a:pPr>
              <a:defRPr/>
            </a:pPr>
            <a:endParaRPr lang="cs-CZ" sz="3600" b="1" kern="0" dirty="0">
              <a:solidFill>
                <a:schemeClr val="tx1">
                  <a:lumMod val="50000"/>
                  <a:lumOff val="50000"/>
                </a:schemeClr>
              </a:solidFill>
              <a:latin typeface="Corbel" pitchFamily="34" charset="0"/>
            </a:endParaRPr>
          </a:p>
          <a:p>
            <a:pPr>
              <a:defRPr/>
            </a:pPr>
            <a:endParaRPr lang="cs-CZ" sz="3600" b="1" kern="0" dirty="0">
              <a:solidFill>
                <a:schemeClr val="tx1">
                  <a:lumMod val="50000"/>
                  <a:lumOff val="50000"/>
                </a:schemeClr>
              </a:solidFill>
              <a:latin typeface="Corbel" pitchFamily="34" charset="0"/>
            </a:endParaRPr>
          </a:p>
          <a:p>
            <a:pPr>
              <a:defRPr/>
            </a:pPr>
            <a:r>
              <a:rPr lang="cs-CZ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INOVATIVNÍ ŘEŠENÍ PRO MYTÍ KOL</a:t>
            </a:r>
          </a:p>
          <a:p>
            <a:pPr>
              <a:defRPr/>
            </a:pPr>
            <a:r>
              <a:rPr lang="cs-CZ" sz="24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WWW.CYKL</a:t>
            </a:r>
            <a:r>
              <a:rPr lang="cs-CZ" sz="2400" b="1" kern="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OO</a:t>
            </a:r>
            <a:r>
              <a:rPr lang="cs-CZ" sz="24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.CZ</a:t>
            </a:r>
            <a:endParaRPr lang="cs-CZ" sz="2400" b="1" kern="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cs-CZ" kern="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cs-CZ" kern="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>
              <a:defRPr/>
            </a:pPr>
            <a:r>
              <a:rPr lang="cs-CZ" sz="2400" kern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ApriKola</a:t>
            </a:r>
            <a:r>
              <a:rPr lang="cs-CZ" sz="2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s.r.o.</a:t>
            </a:r>
          </a:p>
          <a:p>
            <a:pPr>
              <a:defRPr/>
            </a:pPr>
            <a:endParaRPr lang="cs-CZ" kern="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94063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14786</TotalTime>
  <Words>75</Words>
  <Application>Microsoft Office PowerPoint</Application>
  <PresentationFormat>Předvádění na obrazovce (4:3)</PresentationFormat>
  <Paragraphs>27</Paragraphs>
  <Slides>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5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Česká Sportovní a.s.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Zdeněk Kněžínek</dc:creator>
  <cp:lastModifiedBy>Jiří Mazánek</cp:lastModifiedBy>
  <cp:revision>22</cp:revision>
  <dcterms:created xsi:type="dcterms:W3CDTF">2019-09-06T12:26:52Z</dcterms:created>
  <dcterms:modified xsi:type="dcterms:W3CDTF">2021-01-07T13:12:53Z</dcterms:modified>
</cp:coreProperties>
</file>